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23"/>
  </p:notesMasterIdLst>
  <p:sldIdLst>
    <p:sldId id="459" r:id="rId2"/>
    <p:sldId id="460" r:id="rId3"/>
    <p:sldId id="473" r:id="rId4"/>
    <p:sldId id="472" r:id="rId5"/>
    <p:sldId id="485" r:id="rId6"/>
    <p:sldId id="484" r:id="rId7"/>
    <p:sldId id="395" r:id="rId8"/>
    <p:sldId id="396" r:id="rId9"/>
    <p:sldId id="539" r:id="rId10"/>
    <p:sldId id="476" r:id="rId11"/>
    <p:sldId id="474" r:id="rId12"/>
    <p:sldId id="475" r:id="rId13"/>
    <p:sldId id="477" r:id="rId14"/>
    <p:sldId id="483" r:id="rId15"/>
    <p:sldId id="486" r:id="rId16"/>
    <p:sldId id="540" r:id="rId17"/>
    <p:sldId id="542" r:id="rId18"/>
    <p:sldId id="543" r:id="rId19"/>
    <p:sldId id="544" r:id="rId20"/>
    <p:sldId id="541" r:id="rId21"/>
    <p:sldId id="455" r:id="rId22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530" autoAdjust="0"/>
  </p:normalViewPr>
  <p:slideViewPr>
    <p:cSldViewPr snapToGrid="0">
      <p:cViewPr varScale="1">
        <p:scale>
          <a:sx n="98" d="100"/>
          <a:sy n="98" d="100"/>
        </p:scale>
        <p:origin x="27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0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43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https://www.perplexity.ai/hub/blog/pro-search-upgraded-for-more-advanced-problem-solving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6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full data analysis on the following stocks: Nvidia, Intel, and AMD. Give me key financial and operational highlights. Compare their stock performance on a chart. Finally, recommend the best to invest in and your reasoning.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21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https://www.perplexity.ai/settings/account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https://www.perplexity.ai/settings/account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05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https://www.perplexity.ai/settings/account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0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https://www.perplexity.ai/hub/faq/what-is-perplexity-pages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95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4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199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27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24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83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7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8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7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8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8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7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8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6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4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6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135542-080F-12A6-5048-15D1C7B4B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209800"/>
            <a:ext cx="8791575" cy="2438400"/>
          </a:xfrm>
        </p:spPr>
        <p:txBody>
          <a:bodyPr/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perplexity ai</a:t>
            </a:r>
          </a:p>
        </p:txBody>
      </p:sp>
      <p:pic>
        <p:nvPicPr>
          <p:cNvPr id="1026" name="Picture 2" descr="A Quick Look At Perplexity.AI | KnowProSE.com">
            <a:extLst>
              <a:ext uri="{FF2B5EF4-FFF2-40B4-BE49-F238E27FC236}">
                <a16:creationId xmlns:a16="http://schemas.microsoft.com/office/drawing/2014/main" id="{F276DB72-BEDC-9BBF-3BDE-022B0EBB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11" y="557389"/>
            <a:ext cx="5743222" cy="5743222"/>
          </a:xfrm>
          <a:prstGeom prst="rect">
            <a:avLst/>
          </a:prstGeom>
          <a:solidFill>
            <a:schemeClr val="tx1"/>
          </a:solidFill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226952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7D79-EEDB-43A5-D343-B21E36B1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 Search</a:t>
            </a:r>
          </a:p>
        </p:txBody>
      </p:sp>
    </p:spTree>
    <p:extLst>
      <p:ext uri="{BB962C8B-B14F-4D97-AF65-F5344CB8AC3E}">
        <p14:creationId xmlns:p14="http://schemas.microsoft.com/office/powerpoint/2010/main" val="19780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8C4CE-BA00-05DA-7144-0BFAA118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132" y="1352346"/>
            <a:ext cx="9805735" cy="41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6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A9073-59EC-EF4E-CAC7-7F7A86D9F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19" y="1249952"/>
            <a:ext cx="11052761" cy="43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58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D06A1-7C9A-8F6E-5295-A40E1B77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86" y="1219697"/>
            <a:ext cx="10253428" cy="44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1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EF27-D394-885F-1DAC-3D3C459D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854"/>
            <a:ext cx="9905998" cy="1478570"/>
          </a:xfrm>
        </p:spPr>
        <p:txBody>
          <a:bodyPr/>
          <a:lstStyle/>
          <a:p>
            <a:r>
              <a:rPr lang="en-US" dirty="0"/>
              <a:t>Quick search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CFC9B-231E-8A6D-C40E-E1BC4947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36" y="1138923"/>
            <a:ext cx="6509128" cy="55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8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E422-8731-FD9B-0FCB-574C262A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search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53BA0-94DA-E393-3EB0-4D166EC4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2" y="1771739"/>
            <a:ext cx="9019537" cy="49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51F1F-5951-AE0F-0ACA-5F70DB25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 Features</a:t>
            </a:r>
          </a:p>
        </p:txBody>
      </p:sp>
    </p:spTree>
    <p:extLst>
      <p:ext uri="{BB962C8B-B14F-4D97-AF65-F5344CB8AC3E}">
        <p14:creationId xmlns:p14="http://schemas.microsoft.com/office/powerpoint/2010/main" val="3584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734A9-BA0B-A320-1D10-CF4CB8DA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4" y="706069"/>
            <a:ext cx="10642772" cy="54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0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3DB82-17AB-EA21-2E9E-5851F877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56" y="1736968"/>
            <a:ext cx="9367088" cy="338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80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21B35-B068-D9AC-A4B2-37728097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72" y="2417264"/>
            <a:ext cx="10031856" cy="20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0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27D0-0161-5805-C825-7C02A3FB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6646"/>
            <a:ext cx="9905998" cy="1198993"/>
          </a:xfrm>
        </p:spPr>
        <p:txBody>
          <a:bodyPr/>
          <a:lstStyle/>
          <a:p>
            <a:r>
              <a:rPr lang="en-US" dirty="0"/>
              <a:t>What is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DE12-2E0D-8CD8-BCD8-FEFFC68F7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5640"/>
            <a:ext cx="9905999" cy="5305782"/>
          </a:xfrm>
        </p:spPr>
        <p:txBody>
          <a:bodyPr>
            <a:normAutofit fontScale="70000" lnSpcReduction="20000"/>
          </a:bodyPr>
          <a:lstStyle/>
          <a:p>
            <a:r>
              <a:rPr lang="en-US" sz="3200" strike="sngStrike" dirty="0"/>
              <a:t>What is Perplexity AI?</a:t>
            </a:r>
          </a:p>
          <a:p>
            <a:r>
              <a:rPr lang="en-US" sz="3200" strike="sngStrike" dirty="0"/>
              <a:t>Getting Started</a:t>
            </a:r>
          </a:p>
          <a:p>
            <a:r>
              <a:rPr lang="en-US" sz="3200" strike="sngStrike" dirty="0"/>
              <a:t>A Tour of the Environment</a:t>
            </a:r>
          </a:p>
          <a:p>
            <a:r>
              <a:rPr lang="en-US" sz="3200" strike="sngStrike" dirty="0"/>
              <a:t>Quick Search (Free)</a:t>
            </a:r>
          </a:p>
          <a:p>
            <a:r>
              <a:rPr lang="en-US" sz="3200" strike="sngStrike" dirty="0"/>
              <a:t>The Importance of Good Prompts</a:t>
            </a:r>
          </a:p>
          <a:p>
            <a:r>
              <a:rPr lang="en-US" sz="3200" strike="sngStrike" dirty="0"/>
              <a:t>Understanding Threads</a:t>
            </a:r>
          </a:p>
          <a:p>
            <a:r>
              <a:rPr lang="en-US" sz="3200" strike="sngStrike" dirty="0"/>
              <a:t>Understanding Collections</a:t>
            </a:r>
          </a:p>
          <a:p>
            <a:r>
              <a:rPr lang="en-US" sz="3200" dirty="0"/>
              <a:t>Using Focus</a:t>
            </a:r>
          </a:p>
          <a:p>
            <a:r>
              <a:rPr lang="en-US" sz="3200" dirty="0"/>
              <a:t>Working with Attachments</a:t>
            </a:r>
          </a:p>
          <a:p>
            <a:r>
              <a:rPr lang="en-US" sz="3200" dirty="0"/>
              <a:t>Pro Search (Paid)</a:t>
            </a:r>
          </a:p>
          <a:p>
            <a:r>
              <a:rPr lang="en-US" sz="3200" dirty="0"/>
              <a:t>Pro Features (Paid)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5201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0E067-BB96-F875-2444-8272BBB8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19" y="329000"/>
            <a:ext cx="7904762" cy="6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4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1C8DE-C54F-E937-6992-24DE7174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1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C934-1F57-4E65-1AE9-57FB0C93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Using focus</a:t>
            </a:r>
          </a:p>
        </p:txBody>
      </p:sp>
    </p:spTree>
    <p:extLst>
      <p:ext uri="{BB962C8B-B14F-4D97-AF65-F5344CB8AC3E}">
        <p14:creationId xmlns:p14="http://schemas.microsoft.com/office/powerpoint/2010/main" val="104697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FB9ABB-B93B-34D9-8FCC-F1C0960F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89" y="1096268"/>
            <a:ext cx="9736621" cy="46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0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3C1C-6BF0-F287-BEC8-C4982BEB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Working with attachments</a:t>
            </a:r>
          </a:p>
        </p:txBody>
      </p:sp>
    </p:spTree>
    <p:extLst>
      <p:ext uri="{BB962C8B-B14F-4D97-AF65-F5344CB8AC3E}">
        <p14:creationId xmlns:p14="http://schemas.microsoft.com/office/powerpoint/2010/main" val="35068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46311-1DF4-B948-E795-5C1DED2B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19" y="2407824"/>
            <a:ext cx="11095762" cy="204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2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6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370281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8424</TotalTime>
  <Words>217</Words>
  <Application>Microsoft Office PowerPoint</Application>
  <PresentationFormat>Widescreen</PresentationFormat>
  <Paragraphs>38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How to Really use perplexity ai</vt:lpstr>
      <vt:lpstr>What is covered</vt:lpstr>
      <vt:lpstr>Using focus</vt:lpstr>
      <vt:lpstr>PowerPoint Presentation</vt:lpstr>
      <vt:lpstr>Working with attachments</vt:lpstr>
      <vt:lpstr>PowerPoint Presentation</vt:lpstr>
      <vt:lpstr>PowerPoint Presentation</vt:lpstr>
      <vt:lpstr>Membership has its privileges</vt:lpstr>
      <vt:lpstr>https://www.youtube.com/@AINewsFresh</vt:lpstr>
      <vt:lpstr>Pro Search</vt:lpstr>
      <vt:lpstr>PowerPoint Presentation</vt:lpstr>
      <vt:lpstr>PowerPoint Presentation</vt:lpstr>
      <vt:lpstr>PowerPoint Presentation</vt:lpstr>
      <vt:lpstr>Quick search results</vt:lpstr>
      <vt:lpstr>Pro search results</vt:lpstr>
      <vt:lpstr>Pro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27</cp:revision>
  <cp:lastPrinted>2024-03-11T13:51:07Z</cp:lastPrinted>
  <dcterms:created xsi:type="dcterms:W3CDTF">2023-10-26T23:38:07Z</dcterms:created>
  <dcterms:modified xsi:type="dcterms:W3CDTF">2024-07-08T01:08:33Z</dcterms:modified>
</cp:coreProperties>
</file>